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vodní sníme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80153" y="6406787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CC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/>
          <p:nvPr/>
        </p:nvSpPr>
        <p:spPr>
          <a:xfrm>
            <a:off x="439985" y="1202520"/>
            <a:ext cx="7035697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99CD2D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Headline (Arial 24pt)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475789" y="1994835"/>
            <a:ext cx="8642351" cy="12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b="1" sz="2000">
                <a:solidFill>
                  <a:srgbClr val="DD504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Here is my headline</a:t>
            </a:r>
            <a:endParaRPr sz="3200"/>
          </a:p>
          <a:p>
            <a:pPr>
              <a:spcBef>
                <a:spcPts val="400"/>
              </a:spcBef>
              <a:defRPr b="1">
                <a:solidFill>
                  <a:srgbClr val="25215D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• This is my B1 bullet</a:t>
            </a:r>
            <a:endParaRPr sz="3200"/>
          </a:p>
          <a:p>
            <a:pPr lvl="3" indent="293685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  - This is my B2 bullet</a:t>
            </a:r>
            <a:endParaRPr sz="2000"/>
          </a:p>
          <a:p>
            <a:pPr lvl="4" indent="511175">
              <a:spcBef>
                <a:spcPts val="300"/>
              </a:spcBef>
              <a:defRPr sz="16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≫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This is my B3 bullet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475789" y="3811125"/>
            <a:ext cx="864235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00"/>
              </a:spcBef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Here is my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